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Default Extension="gif" ContentType="image/gif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8"/>
  </p:notesMasterIdLst>
  <p:sldIdLst>
    <p:sldId id="257" r:id="rId2"/>
    <p:sldId id="263" r:id="rId3"/>
    <p:sldId id="261" r:id="rId4"/>
    <p:sldId id="258" r:id="rId5"/>
    <p:sldId id="259" r:id="rId6"/>
    <p:sldId id="260" r:id="rId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82" autoAdjust="0"/>
    <p:restoredTop sz="81291" autoAdjust="0"/>
  </p:normalViewPr>
  <p:slideViewPr>
    <p:cSldViewPr>
      <p:cViewPr varScale="1">
        <p:scale>
          <a:sx n="93" d="100"/>
          <a:sy n="93" d="100"/>
        </p:scale>
        <p:origin x="-106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orbe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rbel" pitchFamily="34" charset="0"/>
              </a:defRPr>
            </a:lvl1pPr>
          </a:lstStyle>
          <a:p>
            <a:pPr>
              <a:defRPr/>
            </a:pPr>
            <a:fld id="{62634E79-3911-4A63-A286-03DF56F47F2B}" type="datetimeFigureOut">
              <a:rPr lang="en-US"/>
              <a:pPr>
                <a:defRPr/>
              </a:pPr>
              <a:t>5/17/2011</a:t>
            </a:fld>
            <a:endParaRPr lang="en-US"/>
          </a:p>
        </p:txBody>
      </p:sp>
      <p:sp>
        <p:nvSpPr>
          <p:cNvPr id="3076" name="Rectangle 4"/>
          <p:cNvSpPr>
            <a:spLocks noGrp="1"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orbe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rbel" pitchFamily="34" charset="0"/>
              </a:defRPr>
            </a:lvl1pPr>
          </a:lstStyle>
          <a:p>
            <a:pPr>
              <a:defRPr/>
            </a:pPr>
            <a:fld id="{2889B0FD-20D9-495A-B7A9-1B11C13590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4" name="Notes Placeholder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3177" tIns="46589" rIns="93177" bIns="46589"/>
          <a:lstStyle/>
          <a:p>
            <a:pPr eaLnBrk="1" hangingPunct="1"/>
            <a:r>
              <a:rPr lang="en-US" smtClean="0"/>
              <a:t>Accelerate melting.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1">
                <a:solidFill>
                  <a:schemeClr val="tx1">
                    <a:alpha val="6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CCB0075-8CDC-4299-9FF8-93BE175114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5943600"/>
            <a:ext cx="9144000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8" name="Picture 12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6200" y="5819775"/>
            <a:ext cx="2328863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13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5986463"/>
            <a:ext cx="214788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Connector 14"/>
          <p:cNvCxnSpPr/>
          <p:nvPr userDrawn="1"/>
        </p:nvCxnSpPr>
        <p:spPr>
          <a:xfrm>
            <a:off x="0" y="593090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2" r:id="rId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Tunga" pitchFamily="2"/>
          <a:cs typeface="Tunga" pitchFamily="2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ea typeface="Tunga" pitchFamily="2"/>
          <a:cs typeface="Tunga" pitchFamily="2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ea typeface="Tunga" pitchFamily="2"/>
          <a:cs typeface="Tunga" pitchFamily="2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ea typeface="Tunga" pitchFamily="2"/>
          <a:cs typeface="Tunga" pitchFamily="2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ea typeface="Tunga" pitchFamily="2"/>
          <a:cs typeface="Tunga" pitchFamily="2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ea typeface="Tunga" pitchFamily="2"/>
          <a:cs typeface="Tunga" pitchFamily="2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ea typeface="Tunga" pitchFamily="2"/>
          <a:cs typeface="Tunga" pitchFamily="2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ea typeface="Tunga" pitchFamily="2"/>
          <a:cs typeface="Tunga" pitchFamily="2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ea typeface="Tunga" pitchFamily="2"/>
          <a:cs typeface="Tunga" pitchFamily="2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C89F5D"/>
        </a:buClr>
        <a:buFont typeface="Arial" charset="0"/>
        <a:defRPr kern="1200" spc="3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Documents%20and%20Settings\skulkarn\Desktop\ARCTAS_Forecast.wmv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2"/>
          <p:cNvSpPr txBox="1">
            <a:spLocks noChangeArrowheads="1"/>
          </p:cNvSpPr>
          <p:nvPr/>
        </p:nvSpPr>
        <p:spPr bwMode="auto">
          <a:xfrm>
            <a:off x="2590800" y="228600"/>
            <a:ext cx="3962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AOD</a:t>
            </a:r>
          </a:p>
        </p:txBody>
      </p:sp>
      <p:pic>
        <p:nvPicPr>
          <p:cNvPr id="6149" name="ARCTAS_Forecast.wmv">
            <a:hlinkClick r:id="" action="ppaction://media"/>
          </p:cNvPr>
          <p:cNvPicPr>
            <a:picLocks noGrp="1" noRot="1" noChangeAspect="1" noChangeArrowheads="1"/>
          </p:cNvPicPr>
          <p:nvPr>
            <p:ph idx="4294967295"/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6200" y="762000"/>
            <a:ext cx="8991600" cy="5057775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11" fill="hold"/>
                                        <p:tgtEl>
                                          <p:spTgt spid="61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14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1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 descr="Crawford-SARP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778500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tracer-curtain-alessio-22-07-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8600" y="228600"/>
            <a:ext cx="5105400" cy="561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8" descr="Bhupes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8600"/>
            <a:ext cx="3994150" cy="563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5" name="Group 5"/>
          <p:cNvGrpSpPr>
            <a:grpSpLocks/>
          </p:cNvGrpSpPr>
          <p:nvPr/>
        </p:nvGrpSpPr>
        <p:grpSpPr bwMode="auto">
          <a:xfrm>
            <a:off x="523875" y="152400"/>
            <a:ext cx="8096250" cy="5638800"/>
            <a:chOff x="228" y="0"/>
            <a:chExt cx="5304" cy="3787"/>
          </a:xfrm>
        </p:grpSpPr>
        <p:pic>
          <p:nvPicPr>
            <p:cNvPr id="6147" name="Picture 2" descr="PyramidTopoGray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8" y="0"/>
              <a:ext cx="5184" cy="34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48" name="Picture 3" descr="arctopo"/>
            <p:cNvPicPr>
              <a:picLocks noChangeAspect="1" noChangeArrowheads="1"/>
            </p:cNvPicPr>
            <p:nvPr/>
          </p:nvPicPr>
          <p:blipFill>
            <a:blip r:embed="rId3"/>
            <a:srcRect l="3999" t="80640" r="3999" b="12480"/>
            <a:stretch>
              <a:fillRect/>
            </a:stretch>
          </p:blipFill>
          <p:spPr bwMode="auto">
            <a:xfrm>
              <a:off x="228" y="3456"/>
              <a:ext cx="5304" cy="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146" name="Text Box 4"/>
          <p:cNvSpPr txBox="1">
            <a:spLocks noChangeArrowheads="1"/>
          </p:cNvSpPr>
          <p:nvPr/>
        </p:nvSpPr>
        <p:spPr bwMode="auto">
          <a:xfrm>
            <a:off x="4114800" y="6096000"/>
            <a:ext cx="152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Meters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Number Placeholder 4"/>
          <p:cNvSpPr txBox="1">
            <a:spLocks noGrp="1"/>
          </p:cNvSpPr>
          <p:nvPr/>
        </p:nvSpPr>
        <p:spPr bwMode="auto">
          <a:xfrm>
            <a:off x="7239000" y="6477000"/>
            <a:ext cx="12192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9E90CD9A-793D-438E-81BE-B5473EB27D37}" type="slidenum">
              <a:rPr lang="en-US" altLang="zh-CN" sz="1400" b="1">
                <a:solidFill>
                  <a:schemeClr val="bg1"/>
                </a:solidFill>
                <a:latin typeface="+mn-lt"/>
                <a:ea typeface="SimSun"/>
                <a:cs typeface="SimSun"/>
              </a:rPr>
              <a:pPr algn="r">
                <a:defRPr/>
              </a:pPr>
              <a:t>5</a:t>
            </a:fld>
            <a:endParaRPr lang="en-US" altLang="zh-CN" sz="1400" b="1">
              <a:solidFill>
                <a:schemeClr val="bg1"/>
              </a:solidFill>
              <a:latin typeface="+mn-lt"/>
              <a:ea typeface="SimSun"/>
              <a:cs typeface="SimSun"/>
            </a:endParaRPr>
          </a:p>
        </p:txBody>
      </p:sp>
      <p:pic>
        <p:nvPicPr>
          <p:cNvPr id="717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971800"/>
            <a:ext cx="4191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 Box 4"/>
          <p:cNvSpPr txBox="1">
            <a:spLocks noChangeArrowheads="1"/>
          </p:cNvSpPr>
          <p:nvPr/>
        </p:nvSpPr>
        <p:spPr bwMode="auto">
          <a:xfrm>
            <a:off x="0" y="0"/>
            <a:ext cx="43434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ea typeface="SimSun"/>
                <a:cs typeface="SimSun"/>
              </a:rPr>
              <a:t>ABC Nepal Climate Observatory (NCO-P) </a:t>
            </a:r>
          </a:p>
          <a:p>
            <a:pPr lvl="1">
              <a:buFontTx/>
              <a:buChar char="•"/>
            </a:pPr>
            <a:r>
              <a:rPr lang="en-US" sz="1400">
                <a:ea typeface="SimSun"/>
                <a:cs typeface="SimSun"/>
              </a:rPr>
              <a:t>Remote site in Himalayan region </a:t>
            </a:r>
          </a:p>
          <a:p>
            <a:pPr lvl="1">
              <a:buFontTx/>
              <a:buChar char="•"/>
            </a:pPr>
            <a:r>
              <a:rPr lang="en-US" sz="1400">
                <a:ea typeface="SimSun"/>
                <a:cs typeface="SimSun"/>
              </a:rPr>
              <a:t> 5079 m asl ,27.9 N, 86.7 E</a:t>
            </a:r>
          </a:p>
          <a:p>
            <a:pPr lvl="1">
              <a:buFontTx/>
              <a:buChar char="•"/>
            </a:pPr>
            <a:r>
              <a:rPr lang="en-US" sz="1400">
                <a:ea typeface="SimSun"/>
                <a:cs typeface="SimSun"/>
              </a:rPr>
              <a:t>Complex topography</a:t>
            </a:r>
          </a:p>
        </p:txBody>
      </p:sp>
      <p:sp>
        <p:nvSpPr>
          <p:cNvPr id="7172" name="Text Box 6"/>
          <p:cNvSpPr txBox="1">
            <a:spLocks noChangeArrowheads="1"/>
          </p:cNvSpPr>
          <p:nvPr/>
        </p:nvSpPr>
        <p:spPr bwMode="auto">
          <a:xfrm>
            <a:off x="228600" y="6461125"/>
            <a:ext cx="2895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 i="1">
                <a:solidFill>
                  <a:schemeClr val="tx2"/>
                </a:solidFill>
                <a:ea typeface="SimSun"/>
                <a:cs typeface="SimSun"/>
              </a:rPr>
              <a:t>S. Fuzzi and team</a:t>
            </a:r>
          </a:p>
        </p:txBody>
      </p:sp>
      <p:pic>
        <p:nvPicPr>
          <p:cNvPr id="7173" name="Picture 4" descr="himalayan_glaciers_h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14400"/>
            <a:ext cx="4343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174" name="Group 13"/>
          <p:cNvGrpSpPr>
            <a:grpSpLocks/>
          </p:cNvGrpSpPr>
          <p:nvPr/>
        </p:nvGrpSpPr>
        <p:grpSpPr bwMode="auto">
          <a:xfrm>
            <a:off x="4572000" y="0"/>
            <a:ext cx="4572000" cy="2590800"/>
            <a:chOff x="2880" y="0"/>
            <a:chExt cx="2809" cy="1632"/>
          </a:xfrm>
        </p:grpSpPr>
        <p:pic>
          <p:nvPicPr>
            <p:cNvPr id="7178" name="Picture 11" descr="NCO_comp_625m"/>
            <p:cNvPicPr>
              <a:picLocks noChangeAspect="1" noChangeArrowheads="1"/>
            </p:cNvPicPr>
            <p:nvPr/>
          </p:nvPicPr>
          <p:blipFill>
            <a:blip r:embed="rId5"/>
            <a:srcRect t="16599" b="69716"/>
            <a:stretch>
              <a:fillRect/>
            </a:stretch>
          </p:blipFill>
          <p:spPr bwMode="auto">
            <a:xfrm>
              <a:off x="2880" y="0"/>
              <a:ext cx="2809" cy="10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9" name="Picture 12" descr="NCO_comp_625m"/>
            <p:cNvPicPr>
              <a:picLocks noChangeAspect="1" noChangeArrowheads="1"/>
            </p:cNvPicPr>
            <p:nvPr/>
          </p:nvPicPr>
          <p:blipFill>
            <a:blip r:embed="rId5"/>
            <a:srcRect t="91849"/>
            <a:stretch>
              <a:fillRect/>
            </a:stretch>
          </p:blipFill>
          <p:spPr bwMode="auto">
            <a:xfrm>
              <a:off x="2880" y="1000"/>
              <a:ext cx="2784" cy="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175" name="Text Box 14"/>
          <p:cNvSpPr txBox="1">
            <a:spLocks noChangeArrowheads="1"/>
          </p:cNvSpPr>
          <p:nvPr/>
        </p:nvSpPr>
        <p:spPr bwMode="auto">
          <a:xfrm>
            <a:off x="7467600" y="41148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2"/>
                </a:solidFill>
                <a:ea typeface="SimSun"/>
                <a:cs typeface="SimSun"/>
              </a:rPr>
              <a:t>2006</a:t>
            </a:r>
          </a:p>
        </p:txBody>
      </p:sp>
      <p:pic>
        <p:nvPicPr>
          <p:cNvPr id="7176" name="Picture 11" descr="INTB_Sec_Contribution_PYR"/>
          <p:cNvPicPr>
            <a:picLocks noChangeAspect="1" noChangeArrowheads="1"/>
          </p:cNvPicPr>
          <p:nvPr/>
        </p:nvPicPr>
        <p:blipFill>
          <a:blip r:embed="rId6"/>
          <a:srcRect t="23039"/>
          <a:stretch>
            <a:fillRect/>
          </a:stretch>
        </p:blipFill>
        <p:spPr bwMode="auto">
          <a:xfrm>
            <a:off x="4572000" y="2590800"/>
            <a:ext cx="4572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7" name="Text Box 12"/>
          <p:cNvSpPr txBox="1">
            <a:spLocks noChangeArrowheads="1"/>
          </p:cNvSpPr>
          <p:nvPr/>
        </p:nvSpPr>
        <p:spPr bwMode="auto">
          <a:xfrm>
            <a:off x="7696200" y="2209800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2006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2" descr="OI_animation_old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85800"/>
            <a:ext cx="9144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Text Box 3"/>
          <p:cNvSpPr txBox="1">
            <a:spLocks noChangeArrowheads="1"/>
          </p:cNvSpPr>
          <p:nvPr/>
        </p:nvSpPr>
        <p:spPr bwMode="auto">
          <a:xfrm>
            <a:off x="1981200" y="228600"/>
            <a:ext cx="5562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AOD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</TotalTime>
  <Words>31</Words>
  <Application>Microsoft Office PowerPoint</Application>
  <PresentationFormat>On-screen Show (4:3)</PresentationFormat>
  <Paragraphs>12</Paragraphs>
  <Slides>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Design Template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Arial</vt:lpstr>
      <vt:lpstr>Corbel</vt:lpstr>
      <vt:lpstr>Tunga</vt:lpstr>
      <vt:lpstr>Tahoma</vt:lpstr>
      <vt:lpstr>Calibri</vt:lpstr>
      <vt:lpstr>SimSun</vt:lpstr>
      <vt:lpstr>Mylar</vt:lpstr>
      <vt:lpstr>Mylar</vt:lpstr>
      <vt:lpstr>Slide 1</vt:lpstr>
      <vt:lpstr>Slide 2</vt:lpstr>
      <vt:lpstr>Slide 3</vt:lpstr>
      <vt:lpstr>Slide 4</vt:lpstr>
      <vt:lpstr>Slide 5</vt:lpstr>
      <vt:lpstr>Slide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Moen, Jeremie C</dc:creator>
  <cp:lastModifiedBy>CGRER</cp:lastModifiedBy>
  <cp:revision>16</cp:revision>
  <dcterms:created xsi:type="dcterms:W3CDTF">2011-05-17T18:32:19Z</dcterms:created>
  <dcterms:modified xsi:type="dcterms:W3CDTF">2011-05-17T21:04:59Z</dcterms:modified>
</cp:coreProperties>
</file>